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59" r:id="rId6"/>
    <p:sldId id="264" r:id="rId7"/>
    <p:sldId id="265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F9B"/>
    <a:srgbClr val="FFE0A3"/>
    <a:srgbClr val="FF3399"/>
    <a:srgbClr val="CC3399"/>
    <a:srgbClr val="70AC2E"/>
    <a:srgbClr val="C19FFF"/>
    <a:srgbClr val="CAB4EA"/>
    <a:srgbClr val="D3B5E9"/>
    <a:srgbClr val="D68B1C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19970" y="3887115"/>
            <a:ext cx="7772400" cy="763525"/>
          </a:xfrm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1FF9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4375" y="4650640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  <a:effectLst>
            <a:outerShdw blurRad="50800" dist="38100" dir="2700000" algn="tl" rotWithShape="0">
              <a:prstClr val="black">
                <a:alpha val="70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1FF9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1"/>
            <a:ext cx="7329840" cy="3970329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50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7016195" cy="458115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8140" y="1291130"/>
            <a:ext cx="8229600" cy="610820"/>
          </a:xfrm>
          <a:effectLst>
            <a:outerShdw blurRad="50800" dist="38100" dir="2700000" algn="tl" rotWithShape="0">
              <a:prstClr val="black">
                <a:alpha val="69000"/>
              </a:prstClr>
            </a:outerShdw>
          </a:effectLst>
        </p:spPr>
        <p:txBody>
          <a:bodyPr>
            <a:normAutofit/>
          </a:bodyPr>
          <a:lstStyle>
            <a:lvl1pPr algn="l">
              <a:defRPr sz="3600">
                <a:solidFill>
                  <a:srgbClr val="F1FF9B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531813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31813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1/10/2023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Роспотребнадзор:</a:t>
            </a:r>
            <a:endParaRPr lang="ru-RU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650640"/>
            <a:ext cx="7155175" cy="610820"/>
          </a:xfrm>
        </p:spPr>
        <p:txBody>
          <a:bodyPr>
            <a:noAutofit/>
          </a:bodyPr>
          <a:lstStyle/>
          <a:p>
            <a:r>
              <a:rPr lang="ru-RU" sz="3600" dirty="0"/>
              <a:t>5 правил по профилактике гриппа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Вирус гриппа легко передается от человека к человеку и вызывает респираторные заболевания разной тяжести. Симптомы заболевания аналогичны симптомам обычной (сезонной) ОРВИ. Тяжесть заболевания зависит от целого ряда факторов, в том числе от общего состояния организма и возраста.</a:t>
            </a:r>
          </a:p>
          <a:p>
            <a:r>
              <a:rPr lang="ru-RU" dirty="0"/>
              <a:t>Предрасположены к заболеванию: пожилые люди, маленькие дети, беременные женщины и люди, страдающие хроническими заболеваниями (астмой, диабетом, сердечно-сосудистыми заболеваниями), и с ослабленным иммунитетом.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C2C7C016-448E-4837-845C-DAA6D42E6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/>
              <a:t>ПРАВИЛО 1. МОЙТЕ</a:t>
            </a:r>
            <a:endParaRPr lang="ru-RU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6260" y="1291130"/>
            <a:ext cx="7016195" cy="4581150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Часто мойте руки с мылом.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Чистите и дезинфицируйте поверхности, используя бытовые моющие средства.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Гигиена рук - это важная мера профилактики распространения гриппа. Мытье с мылом удаляет и уничтожает микробы. Если нет возможности помыть руки с мылом пользуйтесь спирт содержащими или дезинфицирующими салфетками.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Чистка и регулярная дезинфекция поверхностей (столов, дверных ручек, стульев, гаджетов и др.) удаляет и уничтожает вирус.</a:t>
            </a:r>
          </a:p>
        </p:txBody>
      </p:sp>
    </p:spTree>
    <p:extLst>
      <p:ext uri="{BB962C8B-B14F-4D97-AF65-F5344CB8AC3E}">
        <p14:creationId xmlns:p14="http://schemas.microsoft.com/office/powerpoint/2010/main" val="704886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3555" y="527605"/>
            <a:ext cx="8848655" cy="610820"/>
          </a:xfrm>
        </p:spPr>
        <p:txBody>
          <a:bodyPr>
            <a:normAutofit/>
          </a:bodyPr>
          <a:lstStyle/>
          <a:p>
            <a:r>
              <a:rPr lang="ru-RU" sz="3000" b="1" dirty="0"/>
              <a:t>ПРАВИЛО 2. СОБЛЮДАЙТЕ РАССТОЯНИЕ И ЭТИКЕТ</a:t>
            </a:r>
            <a:endParaRPr lang="ru-RU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96260" y="1291130"/>
            <a:ext cx="7016195" cy="458115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Избегайте близкого контакта с больными людьми. Соблюдайте расстояние не менее 1 метра от больных.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Избегайте поездок и многолюдных мест.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Прикрывайте рот и нос платком при кашле или чихании.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Избегайте трогать руками глаза, нос или рот. Вирус гриппа распространяется этими путями.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Не сплевывайте в общественных местах.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Надевайте маску или используйте другие подручные средства защиты, чтобы уменьшить риск заболевания.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Вирус легко передается от больного человека к здоровому воздушно-капельным путем (при чихании, кашле), поэтому необходимо соблюдать расстояние не менее 1 метра от больных. При кашле, чихании следует прикрывать рот и нос одноразовыми салфетками, которые после использования нужно выбрасывать.</a:t>
            </a:r>
          </a:p>
        </p:txBody>
      </p:sp>
    </p:spTree>
    <p:extLst>
      <p:ext uri="{BB962C8B-B14F-4D97-AF65-F5344CB8AC3E}">
        <p14:creationId xmlns:p14="http://schemas.microsoft.com/office/powerpoint/2010/main" val="2466358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65196" y="527605"/>
            <a:ext cx="7778804" cy="610820"/>
          </a:xfrm>
        </p:spPr>
        <p:txBody>
          <a:bodyPr>
            <a:noAutofit/>
          </a:bodyPr>
          <a:lstStyle/>
          <a:p>
            <a:r>
              <a:rPr lang="ru-RU" sz="3000" b="1" dirty="0"/>
              <a:t>ПРАВИЛО 3. </a:t>
            </a:r>
            <a:br>
              <a:rPr lang="ru-RU" sz="3000" b="1" dirty="0"/>
            </a:br>
            <a:r>
              <a:rPr lang="ru-RU" sz="3000" b="1" dirty="0"/>
              <a:t>ВЕДИТЕ ЗДОРОВЫЙ ОБРАЗ ЖИЗНИ</a:t>
            </a:r>
            <a:endParaRPr lang="ru-RU" sz="3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823311" y="1901950"/>
            <a:ext cx="7168900" cy="3970330"/>
          </a:xfrm>
        </p:spPr>
        <p:txBody>
          <a:bodyPr>
            <a:normAutofit/>
          </a:bodyPr>
          <a:lstStyle/>
          <a:p>
            <a:r>
              <a:rPr lang="ru-RU" dirty="0"/>
              <a:t>Здоровый образ жизни повышает сопротивляемость организма к инфекции. Соблюдайте здоровый режим, включая полноценный сон, потребление пищевых продуктов богатых белками, витаминами и минеральными веществами, физическую активность.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17901" y="222195"/>
            <a:ext cx="7474309" cy="6108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ПРАВИЛО 4. </a:t>
            </a:r>
            <a:br>
              <a:rPr lang="ru-RU" b="1" dirty="0"/>
            </a:br>
            <a:r>
              <a:rPr lang="ru-RU" b="1" dirty="0"/>
              <a:t>НЕ ЗАНИМАЙТЕСЬ САМОЛЕЧЕНИЕМ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1670" y="1443835"/>
            <a:ext cx="7016195" cy="458115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Если вы заболели, оставайтесь дома и срочно обращайтесь к врачу.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Следуйте предписаниям врача, соблюдайте постельный режим и пейте как можно больше жидкости.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Избегайте многолюдных мест. Надевайте гигиеническую маску для снижения риска распространения инфекции.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Прикрывайте рот и нос платком, когда чихаете или кашляете. Как можно чаще мойте руки с мылом.</a:t>
            </a:r>
          </a:p>
        </p:txBody>
      </p:sp>
    </p:spTree>
    <p:extLst>
      <p:ext uri="{BB962C8B-B14F-4D97-AF65-F5344CB8AC3E}">
        <p14:creationId xmlns:p14="http://schemas.microsoft.com/office/powerpoint/2010/main" val="366526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23310" y="222195"/>
            <a:ext cx="7168900" cy="61082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ПРАВИЛО 5. ИЗОЛИРУЙТЕ БОЛЬНОГО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1670" y="1138425"/>
            <a:ext cx="7016195" cy="4886560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Если заболел ваш родственник или ребенок, выделите больному отдельную комнату в доме. Если это невозможно, соблюдайте расстояние не менее 1 метра от больного.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Ограничьте до минимума контакт между больным и близкими, особенно детьми, пожилыми людьми и лицами, страдающими хроническими заболеваниями.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Часто проветривайте помещение.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Сохраняйте чистоту, как можно чаще мойте и дезинфицируйте поверхности бытовыми моющими средствами.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Часто мойте руки с мылом.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Ухаживая за больным, прикрывайте рот и нос маской или другими защитными средствами (платком, шарфом и др.).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Ухаживать за больным должен только один член семьи.</a:t>
            </a:r>
          </a:p>
        </p:txBody>
      </p:sp>
    </p:spTree>
    <p:extLst>
      <p:ext uri="{BB962C8B-B14F-4D97-AF65-F5344CB8AC3E}">
        <p14:creationId xmlns:p14="http://schemas.microsoft.com/office/powerpoint/2010/main" val="1768725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197654" y="222195"/>
            <a:ext cx="5794555" cy="610820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Как правильно носить маску?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3581705"/>
            <a:ext cx="8084215" cy="3054100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Маска должна тщательно закрепляться, плотно закрывать рот и нос, не оставляя зазоров;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Старайтесь не касаться маски, если вы ее коснулись, тщательно вымойте руки с мылом или спиртовым средством;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Влажную или отсыревшую маску следует сменить на новую, сухую;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Не используйте вторично одноразовую маску;</a:t>
            </a:r>
          </a:p>
          <a:p>
            <a:r>
              <a:rPr lang="ru-RU" dirty="0">
                <a:solidFill>
                  <a:schemeClr val="bg1">
                    <a:lumMod val="85000"/>
                  </a:schemeClr>
                </a:solidFill>
              </a:rPr>
              <a:t>Использованную одноразовую маску следует немедленно выбросить в отходы.</a:t>
            </a:r>
          </a:p>
        </p:txBody>
      </p:sp>
      <p:pic>
        <p:nvPicPr>
          <p:cNvPr id="1026" name="Picture 2" descr="Какой стороной надевать медицинскую маску и как правильно ее ...">
            <a:extLst>
              <a:ext uri="{FF2B5EF4-FFF2-40B4-BE49-F238E27FC236}">
                <a16:creationId xmlns:a16="http://schemas.microsoft.com/office/drawing/2014/main" id="{EA3A1A73-8AAA-4DDF-A2EB-2AC56889D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2245" y="1040770"/>
            <a:ext cx="5838777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2913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540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Роспотребнадзор:</vt:lpstr>
      <vt:lpstr>Презентация PowerPoint</vt:lpstr>
      <vt:lpstr>ПРАВИЛО 1. МОЙТЕ</vt:lpstr>
      <vt:lpstr>ПРАВИЛО 2. СОБЛЮДАЙТЕ РАССТОЯНИЕ И ЭТИКЕТ</vt:lpstr>
      <vt:lpstr>ПРАВИЛО 3.  ВЕДИТЕ ЗДОРОВЫЙ ОБРАЗ ЖИЗНИ</vt:lpstr>
      <vt:lpstr>ПРАВИЛО 4.  НЕ ЗАНИМАЙТЕСЬ САМОЛЕЧЕНИЕМ</vt:lpstr>
      <vt:lpstr>ПРАВИЛО 5. ИЗОЛИРУЙТЕ БОЛЬНОГО</vt:lpstr>
      <vt:lpstr>Как правильно носить маску?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Сенченко Елена Николаевна</cp:lastModifiedBy>
  <cp:revision>38</cp:revision>
  <dcterms:created xsi:type="dcterms:W3CDTF">2013-08-21T19:17:07Z</dcterms:created>
  <dcterms:modified xsi:type="dcterms:W3CDTF">2023-01-10T11:21:52Z</dcterms:modified>
</cp:coreProperties>
</file>